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291" r:id="rId14"/>
    <p:sldId id="293" r:id="rId15"/>
    <p:sldId id="277" r:id="rId16"/>
    <p:sldId id="278" r:id="rId17"/>
    <p:sldId id="279" r:id="rId18"/>
    <p:sldId id="281" r:id="rId19"/>
    <p:sldId id="282" r:id="rId20"/>
    <p:sldId id="283" r:id="rId21"/>
    <p:sldId id="284" r:id="rId22"/>
    <p:sldId id="287" r:id="rId23"/>
    <p:sldId id="285" r:id="rId24"/>
    <p:sldId id="286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E20000"/>
    <a:srgbClr val="AD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04" autoAdjust="0"/>
  </p:normalViewPr>
  <p:slideViewPr>
    <p:cSldViewPr snapToGrid="0">
      <p:cViewPr>
        <p:scale>
          <a:sx n="100" d="100"/>
          <a:sy n="100" d="100"/>
        </p:scale>
        <p:origin x="81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94499" y="1794934"/>
            <a:ext cx="12007047" cy="3940543"/>
            <a:chOff x="869455" y="2169160"/>
            <a:chExt cx="10598759" cy="3136102"/>
          </a:xfrm>
        </p:grpSpPr>
        <p:grpSp>
          <p:nvGrpSpPr>
            <p:cNvPr id="19" name="群組 18"/>
            <p:cNvGrpSpPr/>
            <p:nvPr/>
          </p:nvGrpSpPr>
          <p:grpSpPr>
            <a:xfrm>
              <a:off x="869455" y="3139236"/>
              <a:ext cx="4852816" cy="1451112"/>
              <a:chOff x="911019" y="2169160"/>
              <a:chExt cx="4852816" cy="1451112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630" t="2513" b="13402"/>
              <a:stretch/>
            </p:blipFill>
            <p:spPr>
              <a:xfrm>
                <a:off x="917014" y="2169160"/>
                <a:ext cx="2387031" cy="1028415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92" t="745" b="881"/>
              <a:stretch/>
            </p:blipFill>
            <p:spPr>
              <a:xfrm>
                <a:off x="3370809" y="2169160"/>
                <a:ext cx="2393026" cy="1027706"/>
              </a:xfrm>
              <a:prstGeom prst="rect">
                <a:avLst/>
              </a:prstGeom>
            </p:spPr>
          </p:pic>
          <p:sp>
            <p:nvSpPr>
              <p:cNvPr id="11" name="TextBox 8"/>
              <p:cNvSpPr txBox="1"/>
              <p:nvPr/>
            </p:nvSpPr>
            <p:spPr>
              <a:xfrm>
                <a:off x="911019" y="320386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</a:t>
                </a:r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線</a:t>
                </a:r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6615398" y="2169160"/>
              <a:ext cx="4852816" cy="1444113"/>
              <a:chOff x="6615398" y="2169160"/>
              <a:chExt cx="4852816" cy="144411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4" t="16266" r="836" b="2566"/>
              <a:stretch/>
            </p:blipFill>
            <p:spPr>
              <a:xfrm>
                <a:off x="6621393" y="2169160"/>
                <a:ext cx="2382133" cy="1029371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0" t="3002" r="1017" b="2813"/>
              <a:stretch/>
            </p:blipFill>
            <p:spPr>
              <a:xfrm>
                <a:off x="9075188" y="2169160"/>
                <a:ext cx="2393026" cy="1034705"/>
              </a:xfrm>
              <a:prstGeom prst="rect">
                <a:avLst/>
              </a:prstGeom>
            </p:spPr>
          </p:pic>
          <p:sp>
            <p:nvSpPr>
              <p:cNvPr id="12" name="TextBox 8"/>
              <p:cNvSpPr txBox="1"/>
              <p:nvPr/>
            </p:nvSpPr>
            <p:spPr>
              <a:xfrm>
                <a:off x="6615398" y="3196866"/>
                <a:ext cx="485281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魔王房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6615414" y="3856644"/>
              <a:ext cx="4852800" cy="1448618"/>
              <a:chOff x="6615414" y="3856644"/>
              <a:chExt cx="4852800" cy="1448618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74791" y="3857731"/>
                <a:ext cx="2389569" cy="1035685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6615414" y="3856644"/>
                <a:ext cx="2384466" cy="1032211"/>
              </a:xfrm>
              <a:prstGeom prst="rect">
                <a:avLst/>
              </a:prstGeom>
            </p:spPr>
          </p:pic>
          <p:sp>
            <p:nvSpPr>
              <p:cNvPr id="18" name="TextBox 8"/>
              <p:cNvSpPr txBox="1"/>
              <p:nvPr/>
            </p:nvSpPr>
            <p:spPr>
              <a:xfrm>
                <a:off x="6619268" y="488885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一般房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</a:t>
              </a:r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14318</TotalTime>
  <Words>179</Words>
  <Application>Microsoft Office PowerPoint</Application>
  <PresentationFormat>寬螢幕</PresentationFormat>
  <Paragraphs>99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微軟正黑體</vt:lpstr>
      <vt:lpstr>新細明體</vt:lpstr>
      <vt:lpstr>Arial</vt:lpstr>
      <vt:lpstr>Calibri</vt:lpstr>
      <vt:lpstr>Calibri Light</vt:lpstr>
      <vt:lpstr>Rockwell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186</cp:revision>
  <dcterms:created xsi:type="dcterms:W3CDTF">2016-12-17T21:27:02Z</dcterms:created>
  <dcterms:modified xsi:type="dcterms:W3CDTF">2017-07-08T15:04:02Z</dcterms:modified>
</cp:coreProperties>
</file>